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22"/>
  </p:handoutMasterIdLst>
  <p:sldIdLst>
    <p:sldId id="289" r:id="rId5"/>
    <p:sldId id="290" r:id="rId6"/>
    <p:sldId id="302" r:id="rId7"/>
    <p:sldId id="301" r:id="rId8"/>
    <p:sldId id="293" r:id="rId9"/>
    <p:sldId id="308" r:id="rId10"/>
    <p:sldId id="294" r:id="rId11"/>
    <p:sldId id="307" r:id="rId12"/>
    <p:sldId id="300" r:id="rId13"/>
    <p:sldId id="297" r:id="rId14"/>
    <p:sldId id="299" r:id="rId15"/>
    <p:sldId id="303" r:id="rId16"/>
    <p:sldId id="304" r:id="rId17"/>
    <p:sldId id="306" r:id="rId18"/>
    <p:sldId id="305" r:id="rId19"/>
    <p:sldId id="309" r:id="rId20"/>
    <p:sldId id="33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576" userDrawn="1">
          <p15:clr>
            <a:srgbClr val="A4A3A4"/>
          </p15:clr>
        </p15:guide>
        <p15:guide id="8" orient="horz" pos="3744" userDrawn="1">
          <p15:clr>
            <a:srgbClr val="A4A3A4"/>
          </p15:clr>
        </p15:guide>
        <p15:guide id="9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25" autoAdjust="0"/>
  </p:normalViewPr>
  <p:slideViewPr>
    <p:cSldViewPr snapToGrid="0" showGuides="1">
      <p:cViewPr varScale="1">
        <p:scale>
          <a:sx n="72" d="100"/>
          <a:sy n="72" d="100"/>
        </p:scale>
        <p:origin x="660" y="66"/>
      </p:cViewPr>
      <p:guideLst>
        <p:guide orient="horz" pos="1344"/>
        <p:guide pos="576"/>
        <p:guide orient="horz" pos="3744"/>
        <p:guide pos="3840"/>
      </p:guideLst>
    </p:cSldViewPr>
  </p:slideViewPr>
  <p:outlineViewPr>
    <p:cViewPr>
      <p:scale>
        <a:sx n="33" d="100"/>
        <a:sy n="33" d="100"/>
      </p:scale>
      <p:origin x="0" y="-59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29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teigne, Melissa (ASD-W)" userId="0fed118b-bbdc-46e7-b114-4f36f5ca5440" providerId="ADAL" clId="{1E8E7346-6435-4951-8978-BDA77C1613E5}"/>
    <pc:docChg chg="delSld">
      <pc:chgData name="Lanteigne, Melissa (ASD-W)" userId="0fed118b-bbdc-46e7-b114-4f36f5ca5440" providerId="ADAL" clId="{1E8E7346-6435-4951-8978-BDA77C1613E5}" dt="2022-04-08T17:17:17.163" v="0" actId="2696"/>
      <pc:docMkLst>
        <pc:docMk/>
      </pc:docMkLst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543042711" sldId="310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2676224786" sldId="311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3037146839" sldId="312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2805686185" sldId="313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247696304" sldId="314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28630812" sldId="315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871630100" sldId="317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656354103" sldId="319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3940221871" sldId="321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3644562633" sldId="322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217830986" sldId="323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2179807399" sldId="324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3084722132" sldId="325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2541780917" sldId="326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634212898" sldId="327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2594506837" sldId="328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43706344" sldId="329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31254680" sldId="330"/>
        </pc:sldMkLst>
      </pc:sldChg>
      <pc:sldChg chg="del">
        <pc:chgData name="Lanteigne, Melissa (ASD-W)" userId="0fed118b-bbdc-46e7-b114-4f36f5ca5440" providerId="ADAL" clId="{1E8E7346-6435-4951-8978-BDA77C1613E5}" dt="2022-04-08T17:17:17.163" v="0" actId="2696"/>
        <pc:sldMkLst>
          <pc:docMk/>
          <pc:sldMk cId="199112323" sldId="33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5DC31D-6BBA-1E40-9A7E-1FE0A421F3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09E10C-1649-9148-9887-C4B5DF38CE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65657-3F36-724B-A332-D448C4527D30}" type="datetimeFigureOut">
              <a:t>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9E7DC-2FE3-FA48-929A-C3D3179E1E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F40692-4B9B-A444-A85B-911AF05DE3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0D8CC-6079-CB40-AF25-90B118481BE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616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86028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203704"/>
            <a:ext cx="6400800" cy="420624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116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93050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56047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2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263045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83818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6653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94859"/>
            <a:ext cx="100584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7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576" userDrawn="1">
          <p15:clr>
            <a:srgbClr val="F26B43"/>
          </p15:clr>
        </p15:guide>
        <p15:guide id="3" pos="7104" userDrawn="1">
          <p15:clr>
            <a:srgbClr val="F26B43"/>
          </p15:clr>
        </p15:guide>
        <p15:guide id="4" orient="horz" pos="3744" userDrawn="1">
          <p15:clr>
            <a:srgbClr val="F26B43"/>
          </p15:clr>
        </p15:guide>
        <p15:guide id="5" pos="2760" userDrawn="1">
          <p15:clr>
            <a:srgbClr val="F26B43"/>
          </p15:clr>
        </p15:guide>
        <p15:guide id="6" pos="4944" userDrawn="1">
          <p15:clr>
            <a:srgbClr val="F26B43"/>
          </p15:clr>
        </p15:guide>
        <p15:guide id="7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psstworld.com/report-it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7E3D5-B129-455A-8D61-5DE355CFB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</a:rPr>
              <a:t>Stanley Consolidated School</a:t>
            </a:r>
            <a:br>
              <a:rPr lang="en-US" dirty="0">
                <a:latin typeface="+mj-lt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512D6-1B42-4E1C-AEE3-478A340AC1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9443" y="1655064"/>
            <a:ext cx="9939131" cy="11430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High School Assembly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348B4-1179-40C0-B903-717D79F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April 7, 2022</a:t>
            </a:r>
          </a:p>
          <a:p>
            <a:endParaRPr lang="en-US" dirty="0"/>
          </a:p>
        </p:txBody>
      </p:sp>
      <p:pic>
        <p:nvPicPr>
          <p:cNvPr id="12" name="Graphic 11" descr="Illustration of a pencil character ">
            <a:extLst>
              <a:ext uri="{FF2B5EF4-FFF2-40B4-BE49-F238E27FC236}">
                <a16:creationId xmlns:a16="http://schemas.microsoft.com/office/drawing/2014/main" id="{937FAC84-23F1-401F-A313-68AD63D60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077964">
            <a:off x="1811563" y="4144102"/>
            <a:ext cx="1155789" cy="1971643"/>
          </a:xfrm>
          <a:prstGeom prst="rect">
            <a:avLst/>
          </a:prstGeom>
        </p:spPr>
      </p:pic>
      <p:pic>
        <p:nvPicPr>
          <p:cNvPr id="8" name="Graphic 7" descr="Illustration of a blue bag of school supplies character ">
            <a:extLst>
              <a:ext uri="{FF2B5EF4-FFF2-40B4-BE49-F238E27FC236}">
                <a16:creationId xmlns:a16="http://schemas.microsoft.com/office/drawing/2014/main" id="{F3A63EAE-D921-4D74-B1C8-6D0E847DF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22560" y="4391095"/>
            <a:ext cx="2483858" cy="1709233"/>
          </a:xfrm>
          <a:prstGeom prst="rect">
            <a:avLst/>
          </a:prstGeom>
        </p:spPr>
      </p:pic>
      <p:pic>
        <p:nvPicPr>
          <p:cNvPr id="10" name="Graphic 9" descr="Illustration of a purple book character ">
            <a:extLst>
              <a:ext uri="{FF2B5EF4-FFF2-40B4-BE49-F238E27FC236}">
                <a16:creationId xmlns:a16="http://schemas.microsoft.com/office/drawing/2014/main" id="{8A4FC9B1-AAE5-49E7-9209-B1CD7DC8C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269620" y="4059937"/>
            <a:ext cx="1775352" cy="2059055"/>
          </a:xfrm>
          <a:prstGeom prst="rect">
            <a:avLst/>
          </a:prstGeom>
        </p:spPr>
      </p:pic>
      <p:pic>
        <p:nvPicPr>
          <p:cNvPr id="6" name="Graphic 5" descr="Illustration of a globe character ">
            <a:extLst>
              <a:ext uri="{FF2B5EF4-FFF2-40B4-BE49-F238E27FC236}">
                <a16:creationId xmlns:a16="http://schemas.microsoft.com/office/drawing/2014/main" id="{A1CF0450-3738-4D52-BF18-A90C1F16A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08174" y="4442978"/>
            <a:ext cx="2213723" cy="17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50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16C4-8E88-4788-939C-687DC13FB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Stairwell by the Shop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916BCB-384D-4A08-BEE7-8E8B4C216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2070" y="1714500"/>
            <a:ext cx="3429000" cy="3429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Graphic 9" descr="Illustration of a green pencil sharpener character ">
            <a:extLst>
              <a:ext uri="{FF2B5EF4-FFF2-40B4-BE49-F238E27FC236}">
                <a16:creationId xmlns:a16="http://schemas.microsoft.com/office/drawing/2014/main" id="{A5A4FC33-D142-4E28-8346-35D781135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580273" y="2306952"/>
            <a:ext cx="1572593" cy="224409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C9A77-60CE-4D42-8E97-990157A99D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9120" y="1958784"/>
            <a:ext cx="7150810" cy="4233672"/>
          </a:xfrm>
        </p:spPr>
        <p:txBody>
          <a:bodyPr/>
          <a:lstStyle/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/>
                </a:solidFill>
              </a:rPr>
              <a:t>It is now open and the doors will be open and the lights on.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500" dirty="0"/>
              <a:t>This is not a hang out spot and is used to change locations from upstairs to downstairs.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/>
                </a:solidFill>
              </a:rPr>
              <a:t>Can be used to exit the building. However, you are not able to enter the building using this door. This means it cannot be propped open at any time.</a:t>
            </a:r>
          </a:p>
          <a:p>
            <a:endParaRPr lang="en-US" dirty="0"/>
          </a:p>
        </p:txBody>
      </p:sp>
      <p:pic>
        <p:nvPicPr>
          <p:cNvPr id="5" name="Picture 4" descr="A door with a sign above it&#10;&#10;Description automatically generated with low confidence">
            <a:extLst>
              <a:ext uri="{FF2B5EF4-FFF2-40B4-BE49-F238E27FC236}">
                <a16:creationId xmlns:a16="http://schemas.microsoft.com/office/drawing/2014/main" id="{F8F5CE88-4784-4D3B-B073-42D9919B59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04" b="12699"/>
          <a:stretch/>
        </p:blipFill>
        <p:spPr>
          <a:xfrm>
            <a:off x="371432" y="685395"/>
            <a:ext cx="3863662" cy="504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15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089901-0028-451D-BEFF-E66F1CA0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Hallways and Foosball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79B97-A3DA-7541-9D49-39EC686F9E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69667" y="2451462"/>
            <a:ext cx="4767943" cy="4242286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Used to transition between classes. During transitions and class time no foosball permitted.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are now able to use the hallways and foosball area during </a:t>
            </a:r>
            <a:r>
              <a:rPr lang="en-US" sz="2500" dirty="0"/>
              <a:t>nutrition break and lunch for hanging out with people. 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does not include the basement hallways</a:t>
            </a:r>
            <a:r>
              <a:rPr lang="en-US" sz="2500" dirty="0"/>
              <a:t> or stairwells.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E7D8E1A-F974-40A3-B770-3A49B0474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16" b="14286"/>
          <a:stretch/>
        </p:blipFill>
        <p:spPr>
          <a:xfrm>
            <a:off x="7937610" y="2438570"/>
            <a:ext cx="2817473" cy="363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35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917F77-243B-4BBF-93F5-981B7818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392510"/>
            <a:ext cx="6857999" cy="653547"/>
          </a:xfrm>
        </p:spPr>
        <p:txBody>
          <a:bodyPr/>
          <a:lstStyle/>
          <a:p>
            <a:r>
              <a:rPr lang="en-US" dirty="0"/>
              <a:t>Bathroom Use</a:t>
            </a: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222ABB80-F4BD-D04A-9014-C1E1AC279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92209">
            <a:off x="715004" y="1795108"/>
            <a:ext cx="1915595" cy="32677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4833" y="1350857"/>
            <a:ext cx="7762367" cy="5877257"/>
          </a:xfrm>
        </p:spPr>
        <p:txBody>
          <a:bodyPr>
            <a:normAutofit/>
          </a:bodyPr>
          <a:lstStyle/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Bathrooms are for bowel movements.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This is not a space to hangout or connect with friends.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Vaping will not be tolerated in bathrooms.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All bathrooms are now Middle and High School Bathrooms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Gender neutral bathrooms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bg1"/>
                </a:solidFill>
              </a:rPr>
              <a:t>No more than 4 people should be in bathroom at any given time.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Adults are able to go into all bathrooms with corresponding gender at any time.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9" name="Picture 8" descr="A picture containing text, building, brick, tiled&#10;&#10;Description automatically generated">
            <a:extLst>
              <a:ext uri="{FF2B5EF4-FFF2-40B4-BE49-F238E27FC236}">
                <a16:creationId xmlns:a16="http://schemas.microsoft.com/office/drawing/2014/main" id="{A29DBC9C-FA04-4CC4-8C34-AF2CA73241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080" t="13280" r="14080" b="14327"/>
          <a:stretch/>
        </p:blipFill>
        <p:spPr>
          <a:xfrm rot="510337">
            <a:off x="-296157" y="12760"/>
            <a:ext cx="2587450" cy="3324799"/>
          </a:xfrm>
          <a:prstGeom prst="rect">
            <a:avLst/>
          </a:prstGeom>
        </p:spPr>
      </p:pic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26B76F8B-FA98-4CBA-94DB-08CC2CC0A4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804" b="13804"/>
          <a:stretch/>
        </p:blipFill>
        <p:spPr>
          <a:xfrm rot="20300455">
            <a:off x="308827" y="2171288"/>
            <a:ext cx="2727948" cy="35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7C36D-EEC1-4AB9-A5BE-45E74A894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235" y="946653"/>
            <a:ext cx="9815883" cy="653547"/>
          </a:xfrm>
        </p:spPr>
        <p:txBody>
          <a:bodyPr>
            <a:normAutofit fontScale="90000"/>
          </a:bodyPr>
          <a:lstStyle/>
          <a:p>
            <a:r>
              <a:rPr lang="en-US" dirty="0"/>
              <a:t>Options for Nutrition Break and Lunch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0B277-B52F-4557-B19A-6BD554AD1D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03280" y="1829737"/>
            <a:ext cx="3935896" cy="423367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Cafeteria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Gym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Outside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Computer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Lobby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Hallways</a:t>
            </a:r>
          </a:p>
          <a:p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EAFA23-486F-409F-990F-002784110E39}"/>
              </a:ext>
            </a:extLst>
          </p:cNvPr>
          <p:cNvSpPr txBox="1"/>
          <p:nvPr/>
        </p:nvSpPr>
        <p:spPr>
          <a:xfrm>
            <a:off x="5595257" y="1829737"/>
            <a:ext cx="4985657" cy="3929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Lounge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Front entrance Lobby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New Work Space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Blue Room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Quire Sans"/>
                <a:ea typeface="+mn-ea"/>
                <a:cs typeface="+mn-cs"/>
              </a:rPr>
              <a:t>Teacher’s classrooms (if doors are open, you are invited and teacher is in there too)</a:t>
            </a:r>
          </a:p>
        </p:txBody>
      </p:sp>
    </p:spTree>
    <p:extLst>
      <p:ext uri="{BB962C8B-B14F-4D97-AF65-F5344CB8AC3E}">
        <p14:creationId xmlns:p14="http://schemas.microsoft.com/office/powerpoint/2010/main" val="161336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20E35-7C5E-41EC-B73F-4E9636C01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330" y="916778"/>
            <a:ext cx="10177670" cy="685800"/>
          </a:xfrm>
        </p:spPr>
        <p:txBody>
          <a:bodyPr/>
          <a:lstStyle/>
          <a:p>
            <a:r>
              <a:rPr lang="en-US" dirty="0"/>
              <a:t>Areas Off Limits to High School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EA4FD-BDB3-4284-B8A6-CDDE5233ED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0400" y="1661830"/>
            <a:ext cx="6858001" cy="42793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Basement without a 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Elementary Wings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Any classroom without a teacher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Stairwells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Staff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Photocopier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5BD473-BF7D-4912-8432-A6792B88756B}"/>
              </a:ext>
            </a:extLst>
          </p:cNvPr>
          <p:cNvSpPr txBox="1"/>
          <p:nvPr/>
        </p:nvSpPr>
        <p:spPr>
          <a:xfrm>
            <a:off x="649358" y="5433391"/>
            <a:ext cx="10976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NOTE: Students should not carry keys at any time. These are for teachers to use only!</a:t>
            </a:r>
          </a:p>
        </p:txBody>
      </p:sp>
    </p:spTree>
    <p:extLst>
      <p:ext uri="{BB962C8B-B14F-4D97-AF65-F5344CB8AC3E}">
        <p14:creationId xmlns:p14="http://schemas.microsoft.com/office/powerpoint/2010/main" val="3012979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10988-D8E9-4390-84B0-A43430E36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for SCS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2EFB4-938B-4BF6-AA04-1D8DE87CD4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1269" y="2616055"/>
            <a:ext cx="8662851" cy="3657600"/>
          </a:xfrm>
        </p:spPr>
        <p:txBody>
          <a:bodyPr>
            <a:noAutofit/>
          </a:bodyPr>
          <a:lstStyle/>
          <a:p>
            <a:r>
              <a:rPr lang="en-US" sz="3000" dirty="0"/>
              <a:t>If you or others are struggling: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Talk to an adult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See Ms. Lanteigne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Leave a note for Ms. Lanteigne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Slide an anonymous note under the guidance or office door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Report on PSST World</a:t>
            </a:r>
          </a:p>
          <a:p>
            <a:r>
              <a:rPr lang="en-US" sz="3000" dirty="0">
                <a:hlinkClick r:id="rId2"/>
              </a:rPr>
              <a:t>https://www.psstworld.com/report-it</a:t>
            </a:r>
            <a:endParaRPr lang="en-US" sz="3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7A907-8690-4379-BD2F-2E1EE81FB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820" y="5397308"/>
            <a:ext cx="201930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15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ster on a brick wall&#10;&#10;Description automatically generated">
            <a:extLst>
              <a:ext uri="{FF2B5EF4-FFF2-40B4-BE49-F238E27FC236}">
                <a16:creationId xmlns:a16="http://schemas.microsoft.com/office/drawing/2014/main" id="{D11ADD4D-1DA7-4CAE-8540-6EA058DB7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8412"/>
          <a:stretch/>
        </p:blipFill>
        <p:spPr>
          <a:xfrm>
            <a:off x="3410142" y="296137"/>
            <a:ext cx="5371716" cy="62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66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08F83-37DC-4272-9F59-2A9AC0784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1"/>
            <a:ext cx="10972800" cy="685800"/>
          </a:xfrm>
        </p:spPr>
        <p:txBody>
          <a:bodyPr/>
          <a:lstStyle/>
          <a:p>
            <a:r>
              <a:rPr lang="en-US" dirty="0"/>
              <a:t>Thanks for listening and have a great day!</a:t>
            </a:r>
          </a:p>
        </p:txBody>
      </p:sp>
    </p:spTree>
    <p:extLst>
      <p:ext uri="{BB962C8B-B14F-4D97-AF65-F5344CB8AC3E}">
        <p14:creationId xmlns:p14="http://schemas.microsoft.com/office/powerpoint/2010/main" val="3945688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96520-2640-4559-BAB1-ADE3A7386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D39638-AED5-4483-9DDA-49E033B811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949061"/>
            <a:ext cx="6400800" cy="4206240"/>
          </a:xfrm>
        </p:spPr>
        <p:txBody>
          <a:bodyPr>
            <a:normAutofit fontScale="85000" lnSpcReduction="10000"/>
          </a:bodyPr>
          <a:lstStyle/>
          <a:p>
            <a:pPr marL="342900" indent="-34290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3000" dirty="0"/>
              <a:t>Goals for this assembly:</a:t>
            </a:r>
          </a:p>
          <a:p>
            <a:pPr algn="l">
              <a:lnSpc>
                <a:spcPts val="2800"/>
              </a:lnSpc>
            </a:pPr>
            <a:endParaRPr lang="en-US" sz="3000" dirty="0"/>
          </a:p>
          <a:p>
            <a:pPr marL="742950" lvl="1" indent="-285750" algn="l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respond to student needs and help your voices be heard.</a:t>
            </a:r>
          </a:p>
          <a:p>
            <a:pPr marL="742950" lvl="1" indent="-285750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clarify how to use school spaces and resources appropriately.</a:t>
            </a:r>
          </a:p>
          <a:p>
            <a:pPr marL="742950" lvl="1" indent="-285750" algn="l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explain school expectations for breaks and lunch.</a:t>
            </a:r>
          </a:p>
          <a:p>
            <a:pPr marL="742950" lvl="1" indent="-285750" algn="l">
              <a:lnSpc>
                <a:spcPts val="2800"/>
              </a:lnSpc>
              <a:buFont typeface="Courier New" panose="02070309020205020404" pitchFamily="49" charset="0"/>
              <a:buChar char="o"/>
            </a:pPr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share information about how to get help if you are struggling at school</a:t>
            </a:r>
          </a:p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55DC304-4CC2-4AA6-99F0-241F19673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79457" y="0"/>
            <a:ext cx="3981702" cy="6858000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Graphic 9" descr="Illustration of a blue bag of school supplies character ">
            <a:extLst>
              <a:ext uri="{FF2B5EF4-FFF2-40B4-BE49-F238E27FC236}">
                <a16:creationId xmlns:a16="http://schemas.microsoft.com/office/drawing/2014/main" id="{6F5EC1ED-E527-4E5A-A0D8-3D0719060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8159" y="2203704"/>
            <a:ext cx="3444298" cy="242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52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61755D0-5562-4A11-BF40-227C0B57E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119" y="688694"/>
            <a:ext cx="6857999" cy="653547"/>
          </a:xfrm>
        </p:spPr>
        <p:txBody>
          <a:bodyPr/>
          <a:lstStyle/>
          <a:p>
            <a:r>
              <a:rPr lang="en-US" dirty="0"/>
              <a:t>General School Rules</a:t>
            </a: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28576" y="0"/>
            <a:ext cx="3987118" cy="6867328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 descr="Illustration of a purple book character">
            <a:extLst>
              <a:ext uri="{FF2B5EF4-FFF2-40B4-BE49-F238E27FC236}">
                <a16:creationId xmlns:a16="http://schemas.microsoft.com/office/drawing/2014/main" id="{66D65075-912A-0B45-A895-6C8FA62F3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88912" y="2074690"/>
            <a:ext cx="2240025" cy="270861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9120" y="1935634"/>
            <a:ext cx="6858000" cy="4233672"/>
          </a:xfrm>
        </p:spPr>
        <p:txBody>
          <a:bodyPr/>
          <a:lstStyle/>
          <a:p>
            <a:pPr algn="ctr"/>
            <a:r>
              <a:rPr lang="en-US" sz="3500" dirty="0"/>
              <a:t>Be Responsible</a:t>
            </a:r>
          </a:p>
          <a:p>
            <a:pPr algn="ctr"/>
            <a:endParaRPr lang="en-US" sz="3500" dirty="0"/>
          </a:p>
          <a:p>
            <a:pPr algn="ctr"/>
            <a:r>
              <a:rPr lang="en-US" sz="3500" dirty="0"/>
              <a:t>Be Safe</a:t>
            </a:r>
          </a:p>
          <a:p>
            <a:pPr algn="ctr"/>
            <a:endParaRPr lang="en-US" sz="3500" dirty="0"/>
          </a:p>
          <a:p>
            <a:pPr algn="ctr"/>
            <a:r>
              <a:rPr lang="en-US" sz="3500" dirty="0"/>
              <a:t>Be Respectful</a:t>
            </a:r>
          </a:p>
          <a:p>
            <a:pPr algn="ctr"/>
            <a:endParaRPr lang="en-US" sz="3500" dirty="0"/>
          </a:p>
          <a:p>
            <a:pPr algn="ctr"/>
            <a:r>
              <a:rPr lang="en-US" sz="3500" dirty="0"/>
              <a:t>Be Kind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3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4B320A-560D-4493-AA6A-79A2C8DC3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Student Concerns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2FFE3-A7C7-9249-96D4-8D9AC15E01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>
              <a:lnSpc>
                <a:spcPts val="2800"/>
              </a:lnSpc>
            </a:pPr>
            <a:endParaRPr lang="en-US" sz="4000" dirty="0"/>
          </a:p>
          <a:p>
            <a:pPr algn="ctr">
              <a:lnSpc>
                <a:spcPts val="2800"/>
              </a:lnSpc>
            </a:pPr>
            <a:endParaRPr lang="en-US" sz="4000" dirty="0"/>
          </a:p>
          <a:p>
            <a:pPr algn="ctr">
              <a:lnSpc>
                <a:spcPts val="2800"/>
              </a:lnSpc>
            </a:pPr>
            <a:r>
              <a:rPr lang="en-US" sz="4000" dirty="0"/>
              <a:t>We have heard you and want to make some changes!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939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4E64823-B1F6-4468-BC94-C8D367BF3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8194" y="2097100"/>
            <a:ext cx="6582815" cy="406170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D4A52C-1616-4DE9-8F38-FB14C8732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914401"/>
            <a:ext cx="10164417" cy="685800"/>
          </a:xfrm>
        </p:spPr>
        <p:txBody>
          <a:bodyPr/>
          <a:lstStyle/>
          <a:p>
            <a:pPr algn="ctr"/>
            <a:r>
              <a:rPr lang="en-US" dirty="0"/>
              <a:t>Breakfast Baskets, Food Carts and SCS Essentials Room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63D03-0474-4A43-A81C-E7FC3027F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4791" y="2859961"/>
            <a:ext cx="6400800" cy="3627925"/>
          </a:xfrm>
        </p:spPr>
        <p:txBody>
          <a:bodyPr/>
          <a:lstStyle/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Food is available for all students throughout the day. </a:t>
            </a:r>
          </a:p>
          <a:p>
            <a:pPr marL="285750" indent="-28575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Use what you need and be mindful of others’ needs. 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Garbage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Be respectful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7C725DB4-3C60-4A5F-B8CA-F2D2D5A01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043" y="2034295"/>
            <a:ext cx="2476806" cy="3429001"/>
          </a:xfrm>
          <a:prstGeom prst="rect">
            <a:avLst/>
          </a:prstGeom>
        </p:spPr>
      </p:pic>
      <p:pic>
        <p:nvPicPr>
          <p:cNvPr id="8" name="Picture 7" descr="A picture containing appliance&#10;&#10;Description automatically generated">
            <a:extLst>
              <a:ext uri="{FF2B5EF4-FFF2-40B4-BE49-F238E27FC236}">
                <a16:creationId xmlns:a16="http://schemas.microsoft.com/office/drawing/2014/main" id="{5470B172-0F46-469F-A404-FE0A498B9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9165" y="2859961"/>
            <a:ext cx="2245640" cy="36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46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E6B1-C6FF-4B5D-BF69-AAED7DC5E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Free Stuff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37E9A-661E-4F15-82CF-B2A13614EC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913064"/>
            <a:ext cx="9687339" cy="42793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Condoms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Feminine Hygiene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Hygiene Care Packages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Other Essential items available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AE8CA-5BBA-4430-8CC1-E7A9B9EEC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8659" y="413658"/>
            <a:ext cx="2566130" cy="342899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F3678BF-4EB7-4106-AB14-A2FECA814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920" y="413658"/>
            <a:ext cx="2256412" cy="3428999"/>
          </a:xfrm>
          <a:prstGeom prst="rect">
            <a:avLst/>
          </a:prstGeom>
        </p:spPr>
      </p:pic>
      <p:pic>
        <p:nvPicPr>
          <p:cNvPr id="9" name="Picture 8" descr="A picture containing wall, indoor, trash&#10;&#10;Description automatically generated">
            <a:extLst>
              <a:ext uri="{FF2B5EF4-FFF2-40B4-BE49-F238E27FC236}">
                <a16:creationId xmlns:a16="http://schemas.microsoft.com/office/drawing/2014/main" id="{E89699EF-EEE1-4435-B206-2397BF358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349" y="4103624"/>
            <a:ext cx="3766167" cy="243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69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B7C4AF-BB0C-400D-A8AA-F137B026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Work Space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A4F2D27-80D1-43A4-B893-7086233F7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6716" y="1714500"/>
            <a:ext cx="3429000" cy="3429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raphic 8" descr="Illustration of a ruler character ">
            <a:extLst>
              <a:ext uri="{FF2B5EF4-FFF2-40B4-BE49-F238E27FC236}">
                <a16:creationId xmlns:a16="http://schemas.microsoft.com/office/drawing/2014/main" id="{4B6C31E8-1BAB-42D1-B428-60F38E95B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423556" flipH="1">
            <a:off x="900791" y="3052708"/>
            <a:ext cx="3041146" cy="96426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2FEA6-8248-4738-93E1-2DBD6D4DB6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89120" y="1947209"/>
            <a:ext cx="6858000" cy="4233672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Door MUST remain open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Teacher permission required for use during class time. Only one person allowed at a time </a:t>
            </a:r>
            <a:r>
              <a:rPr lang="en-US" sz="2500"/>
              <a:t>during class.</a:t>
            </a: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No more than 8-10 people in the room at once during breaks and lunch.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Clean up after yourself (i.e. throw your own garbage away, put things back where you found them, </a:t>
            </a:r>
            <a:r>
              <a:rPr lang="en-US" sz="2500" dirty="0" err="1"/>
              <a:t>etc</a:t>
            </a:r>
            <a:r>
              <a:rPr lang="en-US" sz="2500" dirty="0"/>
              <a:t>)</a:t>
            </a:r>
          </a:p>
        </p:txBody>
      </p:sp>
      <p:pic>
        <p:nvPicPr>
          <p:cNvPr id="4" name="Picture 3" descr="A few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EAC8E72B-2195-4662-A492-C801888C4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40" y="651948"/>
            <a:ext cx="4006277" cy="552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98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917F77-243B-4BBF-93F5-981B7818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508239"/>
            <a:ext cx="6857999" cy="653547"/>
          </a:xfrm>
        </p:spPr>
        <p:txBody>
          <a:bodyPr/>
          <a:lstStyle/>
          <a:p>
            <a:r>
              <a:rPr lang="en-US" dirty="0"/>
              <a:t>Blue Room</a:t>
            </a: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868E2822-F0BF-D949-B8E2-C5C9D5994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flipH="1">
            <a:off x="-81024" y="0"/>
            <a:ext cx="4023360" cy="6929752"/>
          </a:xfrm>
          <a:custGeom>
            <a:avLst/>
            <a:gdLst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4367464 w 4367464"/>
              <a:gd name="connsiteY2" fmla="*/ 6858000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0" fmla="*/ 2056998 w 4367464"/>
              <a:gd name="connsiteY0" fmla="*/ 0 h 6858000"/>
              <a:gd name="connsiteX1" fmla="*/ 4367464 w 4367464"/>
              <a:gd name="connsiteY1" fmla="*/ 0 h 6858000"/>
              <a:gd name="connsiteX2" fmla="*/ 3981702 w 4367464"/>
              <a:gd name="connsiteY2" fmla="*/ 6843712 h 6858000"/>
              <a:gd name="connsiteX3" fmla="*/ 2783919 w 4367464"/>
              <a:gd name="connsiteY3" fmla="*/ 6858000 h 6858000"/>
              <a:gd name="connsiteX4" fmla="*/ 2752534 w 4367464"/>
              <a:gd name="connsiteY4" fmla="*/ 6850757 h 6858000"/>
              <a:gd name="connsiteX5" fmla="*/ 0 w 4367464"/>
              <a:gd name="connsiteY5" fmla="*/ 3296654 h 6858000"/>
              <a:gd name="connsiteX6" fmla="*/ 1920467 w 4367464"/>
              <a:gd name="connsiteY6" fmla="*/ 69927 h 6858000"/>
              <a:gd name="connsiteX7" fmla="*/ 2056998 w 4367464"/>
              <a:gd name="connsiteY7" fmla="*/ 0 h 6858000"/>
              <a:gd name="connsiteX0" fmla="*/ 2056998 w 3981702"/>
              <a:gd name="connsiteY0" fmla="*/ 28575 h 6886575"/>
              <a:gd name="connsiteX1" fmla="*/ 3881689 w 3981702"/>
              <a:gd name="connsiteY1" fmla="*/ 0 h 6886575"/>
              <a:gd name="connsiteX2" fmla="*/ 3981702 w 3981702"/>
              <a:gd name="connsiteY2" fmla="*/ 6872287 h 6886575"/>
              <a:gd name="connsiteX3" fmla="*/ 2783919 w 3981702"/>
              <a:gd name="connsiteY3" fmla="*/ 6886575 h 6886575"/>
              <a:gd name="connsiteX4" fmla="*/ 2752534 w 3981702"/>
              <a:gd name="connsiteY4" fmla="*/ 6879332 h 6886575"/>
              <a:gd name="connsiteX5" fmla="*/ 0 w 3981702"/>
              <a:gd name="connsiteY5" fmla="*/ 3325229 h 6886575"/>
              <a:gd name="connsiteX6" fmla="*/ 1920467 w 3981702"/>
              <a:gd name="connsiteY6" fmla="*/ 98502 h 6886575"/>
              <a:gd name="connsiteX7" fmla="*/ 2056998 w 3981702"/>
              <a:gd name="connsiteY7" fmla="*/ 28575 h 6886575"/>
              <a:gd name="connsiteX0" fmla="*/ 2056998 w 3981702"/>
              <a:gd name="connsiteY0" fmla="*/ 14287 h 6872287"/>
              <a:gd name="connsiteX1" fmla="*/ 3967414 w 3981702"/>
              <a:gd name="connsiteY1" fmla="*/ 0 h 6872287"/>
              <a:gd name="connsiteX2" fmla="*/ 3981702 w 3981702"/>
              <a:gd name="connsiteY2" fmla="*/ 6857999 h 6872287"/>
              <a:gd name="connsiteX3" fmla="*/ 2783919 w 3981702"/>
              <a:gd name="connsiteY3" fmla="*/ 6872287 h 6872287"/>
              <a:gd name="connsiteX4" fmla="*/ 2752534 w 3981702"/>
              <a:gd name="connsiteY4" fmla="*/ 6865044 h 6872287"/>
              <a:gd name="connsiteX5" fmla="*/ 0 w 3981702"/>
              <a:gd name="connsiteY5" fmla="*/ 3310941 h 6872287"/>
              <a:gd name="connsiteX6" fmla="*/ 1920467 w 3981702"/>
              <a:gd name="connsiteY6" fmla="*/ 84214 h 6872287"/>
              <a:gd name="connsiteX7" fmla="*/ 2056998 w 3981702"/>
              <a:gd name="connsiteY7" fmla="*/ 14287 h 6872287"/>
              <a:gd name="connsiteX0" fmla="*/ 2056998 w 4039095"/>
              <a:gd name="connsiteY0" fmla="*/ 14287 h 6872287"/>
              <a:gd name="connsiteX1" fmla="*/ 4038852 w 4039095"/>
              <a:gd name="connsiteY1" fmla="*/ 0 h 6872287"/>
              <a:gd name="connsiteX2" fmla="*/ 3981702 w 4039095"/>
              <a:gd name="connsiteY2" fmla="*/ 6857999 h 6872287"/>
              <a:gd name="connsiteX3" fmla="*/ 2783919 w 4039095"/>
              <a:gd name="connsiteY3" fmla="*/ 6872287 h 6872287"/>
              <a:gd name="connsiteX4" fmla="*/ 2752534 w 4039095"/>
              <a:gd name="connsiteY4" fmla="*/ 6865044 h 6872287"/>
              <a:gd name="connsiteX5" fmla="*/ 0 w 4039095"/>
              <a:gd name="connsiteY5" fmla="*/ 3310941 h 6872287"/>
              <a:gd name="connsiteX6" fmla="*/ 1920467 w 4039095"/>
              <a:gd name="connsiteY6" fmla="*/ 84214 h 6872287"/>
              <a:gd name="connsiteX7" fmla="*/ 2056998 w 4039095"/>
              <a:gd name="connsiteY7" fmla="*/ 14287 h 6872287"/>
              <a:gd name="connsiteX0" fmla="*/ 2056998 w 3981702"/>
              <a:gd name="connsiteY0" fmla="*/ 0 h 6858000"/>
              <a:gd name="connsiteX1" fmla="*/ 3953127 w 3981702"/>
              <a:gd name="connsiteY1" fmla="*/ 0 h 6858000"/>
              <a:gd name="connsiteX2" fmla="*/ 3981702 w 3981702"/>
              <a:gd name="connsiteY2" fmla="*/ 6843712 h 6858000"/>
              <a:gd name="connsiteX3" fmla="*/ 2783919 w 3981702"/>
              <a:gd name="connsiteY3" fmla="*/ 6858000 h 6858000"/>
              <a:gd name="connsiteX4" fmla="*/ 2752534 w 3981702"/>
              <a:gd name="connsiteY4" fmla="*/ 6850757 h 6858000"/>
              <a:gd name="connsiteX5" fmla="*/ 0 w 3981702"/>
              <a:gd name="connsiteY5" fmla="*/ 3296654 h 6858000"/>
              <a:gd name="connsiteX6" fmla="*/ 1920467 w 3981702"/>
              <a:gd name="connsiteY6" fmla="*/ 69927 h 6858000"/>
              <a:gd name="connsiteX7" fmla="*/ 2056998 w 3981702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1702" h="6858000">
                <a:moveTo>
                  <a:pt x="2056998" y="0"/>
                </a:moveTo>
                <a:lnTo>
                  <a:pt x="3953127" y="0"/>
                </a:lnTo>
                <a:cubicBezTo>
                  <a:pt x="3957890" y="2286000"/>
                  <a:pt x="3976939" y="4557712"/>
                  <a:pt x="3981702" y="6843712"/>
                </a:cubicBezTo>
                <a:lnTo>
                  <a:pt x="2783919" y="6858000"/>
                </a:lnTo>
                <a:lnTo>
                  <a:pt x="2752534" y="6850757"/>
                </a:lnTo>
                <a:cubicBezTo>
                  <a:pt x="1169639" y="6443496"/>
                  <a:pt x="0" y="5006667"/>
                  <a:pt x="0" y="3296654"/>
                </a:cubicBezTo>
                <a:cubicBezTo>
                  <a:pt x="0" y="1903310"/>
                  <a:pt x="776551" y="691340"/>
                  <a:pt x="1920467" y="69927"/>
                </a:cubicBezTo>
                <a:lnTo>
                  <a:pt x="205699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Illustration of a pencil character ">
            <a:extLst>
              <a:ext uri="{FF2B5EF4-FFF2-40B4-BE49-F238E27FC236}">
                <a16:creationId xmlns:a16="http://schemas.microsoft.com/office/drawing/2014/main" id="{222ABB80-F4BD-D04A-9014-C1E1AC279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92209">
            <a:off x="715004" y="1795108"/>
            <a:ext cx="1915595" cy="326778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0585-CA92-EB41-9898-BB8983638A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42334" y="1609095"/>
            <a:ext cx="6858000" cy="4233672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Main purpose = safe place if experiencing difficulty (i.e. anxiety, depression, peer conflict, strong emotions, feelings of overwhelm, </a:t>
            </a:r>
            <a:r>
              <a:rPr lang="en-US" sz="2500" dirty="0" err="1"/>
              <a:t>etc</a:t>
            </a:r>
            <a:r>
              <a:rPr lang="en-US" sz="25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Doors MUST remain open unless Ms. Lanteigne closes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If the doors are closed, you need to find an alternative space (new Work Space)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Teacher permission required prior to use (We MUST know where you are at all times). Only one person allowed at a time during class.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Clean up after yourself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No use of the staff room, attached bathroom and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No more than 8-10 people during breaks and lunch</a:t>
            </a:r>
          </a:p>
        </p:txBody>
      </p:sp>
      <p:pic>
        <p:nvPicPr>
          <p:cNvPr id="5" name="Picture 4" descr="A room with a table and chairs&#10;&#10;Description automatically generated with medium confidence">
            <a:extLst>
              <a:ext uri="{FF2B5EF4-FFF2-40B4-BE49-F238E27FC236}">
                <a16:creationId xmlns:a16="http://schemas.microsoft.com/office/drawing/2014/main" id="{CD346818-467D-404B-8D3F-B46CE3D551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04" b="30666"/>
          <a:stretch/>
        </p:blipFill>
        <p:spPr>
          <a:xfrm>
            <a:off x="-2275397" y="0"/>
            <a:ext cx="66645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5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489C1B-E610-4A9C-9D28-118BB1DC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During Class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5168B-77B1-A847-B1E3-2433BEBFD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31720" y="2525486"/>
            <a:ext cx="7772400" cy="4332514"/>
          </a:xfrm>
        </p:spPr>
        <p:txBody>
          <a:bodyPr>
            <a:normAutofit fontScale="92500"/>
          </a:bodyPr>
          <a:lstStyle/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You are expected to be in your classroom for the entire 60 minutes.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The goal of school is learning. Keep drama, peer conflict, and friend support for designated unstructured times (10:40-11 and 12:00-12:35).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If you need a break, ask teacher for permission to go for a drink, use the bathroom or work in an alternate space (</a:t>
            </a:r>
            <a:r>
              <a:rPr lang="en-US" sz="2500" dirty="0" err="1"/>
              <a:t>i.e</a:t>
            </a:r>
            <a:r>
              <a:rPr lang="en-US" sz="2500" dirty="0"/>
              <a:t> new work space, blue room, adjoining classroom)</a:t>
            </a:r>
          </a:p>
          <a:p>
            <a:pPr marL="285750" indent="-285750" algn="l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sz="2500" dirty="0"/>
              <a:t>If you arrive to school after the bell or want to leave sign-in/out accordingly.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63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HousePresentation_Elementary_Win32_JB_v2" id="{76CC1F8F-1616-4FD5-B5D9-5288357CAB76}" vid="{CCFA5B03-57D1-4BF3-98DD-85D1A7F0AA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04EE7CA-01E4-4C36-A155-A254FEC02701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Categories" ma:contentTypeID="0x010100F2A1E1E4D320C749A22EC3F91FD053D600A339FC6D52A2164EA920616FF7D36B34" ma:contentTypeVersion="9" ma:contentTypeDescription="" ma:contentTypeScope="" ma:versionID="4bc84c0bc3008dec762f7ed2e7d9530c">
  <xsd:schema xmlns:xsd="http://www.w3.org/2001/XMLSchema" xmlns:xs="http://www.w3.org/2001/XMLSchema" xmlns:p="http://schemas.microsoft.com/office/2006/metadata/properties" xmlns:ns1="http://schemas.microsoft.com/sharepoint/v3" xmlns:ns2="1e050540-abf7-4cd0-9094-0488f67136b7" targetNamespace="http://schemas.microsoft.com/office/2006/metadata/properties" ma:root="true" ma:fieldsID="74b3428f22709e052531c03744b31297" ns1:_="" ns2:_="">
    <xsd:import namespace="http://schemas.microsoft.com/sharepoint/v3"/>
    <xsd:import namespace="1e050540-abf7-4cd0-9094-0488f67136b7"/>
    <xsd:element name="properties">
      <xsd:complexType>
        <xsd:sequence>
          <xsd:element name="documentManagement">
            <xsd:complexType>
              <xsd:all>
                <xsd:element ref="ns2:DocumentCategories"/>
                <xsd:element ref="ns2:DocumentForm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hidden="true" ma:internalName="PublishingStartDate" ma:readOnly="false">
      <xsd:simpleType>
        <xsd:restriction base="dms:Unknown"/>
      </xsd:simpleType>
    </xsd:element>
    <xsd:element name="PublishingExpirationDate" ma:index="11" nillable="true" ma:displayName="Scheduling End Date" ma:hidden="true" ma:internalName="PublishingExpirationDate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50540-abf7-4cd0-9094-0488f67136b7" elementFormDefault="qualified">
    <xsd:import namespace="http://schemas.microsoft.com/office/2006/documentManagement/types"/>
    <xsd:import namespace="http://schemas.microsoft.com/office/infopath/2007/PartnerControls"/>
    <xsd:element name="DocumentCategories" ma:index="8" ma:displayName="Document Categories" ma:format="Dropdown" ma:internalName="DocumentCategories" ma:readOnly="false">
      <xsd:simpleType>
        <xsd:restriction base="dms:Choice">
          <xsd:enumeration value="ABC Tips"/>
          <xsd:enumeration value="Agenda"/>
          <xsd:enumeration value="Alumni"/>
          <xsd:enumeration value="Announcements"/>
          <xsd:enumeration value="Annual Report"/>
          <xsd:enumeration value="Archived"/>
          <xsd:enumeration value="Assemblies"/>
          <xsd:enumeration value="Awards"/>
          <xsd:enumeration value="Bullying Information"/>
          <xsd:enumeration value="Cafeteria"/>
          <xsd:enumeration value="Calendar"/>
          <xsd:enumeration value="Class Supply Lists"/>
          <xsd:enumeration value="Clubs"/>
          <xsd:enumeration value="Community"/>
          <xsd:enumeration value="Covid Information"/>
          <xsd:enumeration value="Data &amp; Reports"/>
          <xsd:enumeration value="District"/>
          <xsd:enumeration value="Drama"/>
          <xsd:enumeration value="English"/>
          <xsd:enumeration value="Exams"/>
          <xsd:enumeration value="Fine Arts"/>
          <xsd:enumeration value="French"/>
          <xsd:enumeration value="Graduation"/>
          <xsd:enumeration value="Guidance-Course Selection"/>
          <xsd:enumeration value="Guidance-Information"/>
          <xsd:enumeration value="Guidance-Scholarships"/>
          <xsd:enumeration value="Handbook"/>
          <xsd:enumeration value="Health"/>
          <xsd:enumeration value="Home and School"/>
          <xsd:enumeration value="Homework"/>
          <xsd:enumeration value="Hot Lunch"/>
          <xsd:enumeration value="Humanities"/>
          <xsd:enumeration value="Literacy"/>
          <xsd:enumeration value="Math"/>
          <xsd:enumeration value="Memo"/>
          <xsd:enumeration value="Misc"/>
          <xsd:enumeration value="Newcomers"/>
          <xsd:enumeration value="Newsletter"/>
          <xsd:enumeration value="Parent Information"/>
          <xsd:enumeration value="Portal"/>
          <xsd:enumeration value="Potato Harvest"/>
          <xsd:enumeration value="Policy"/>
          <xsd:enumeration value="Post-Secondary"/>
          <xsd:enumeration value="PSSC"/>
          <xsd:enumeration value="Registration"/>
          <xsd:enumeration value="Resource"/>
          <xsd:enumeration value="Schedule"/>
          <xsd:enumeration value="School Connects Messages"/>
          <xsd:enumeration value="School Improvement Plan"/>
          <xsd:enumeration value="School Information"/>
          <xsd:enumeration value="School Merchandise"/>
          <xsd:enumeration value="School Messenger Message"/>
          <xsd:enumeration value="Science"/>
          <xsd:enumeration value="Sexual Health Services"/>
          <xsd:enumeration value="Special Project"/>
          <xsd:enumeration value="Sports"/>
          <xsd:enumeration value="Student-Information"/>
          <xsd:enumeration value="Summer School"/>
          <xsd:enumeration value="Yearbook"/>
          <xsd:enumeration value="Vocational"/>
          <xsd:enumeration value="Voicemail"/>
          <xsd:enumeration value="Volunteer"/>
          <xsd:enumeration value="Weather"/>
        </xsd:restriction>
      </xsd:simpleType>
    </xsd:element>
    <xsd:element name="DocumentForm" ma:index="9" ma:displayName="Document Form" ma:default="No" ma:description="Is this a form?" ma:format="Dropdown" ma:internalName="DocumentForm" ma:readOnly="false">
      <xsd:simpleType>
        <xsd:restriction base="dms:Choice">
          <xsd:enumeration value="No"/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Categories xmlns="1e050540-abf7-4cd0-9094-0488f67136b7">Assemblies</DocumentCategories>
    <PublishingExpirationDate xmlns="http://schemas.microsoft.com/sharepoint/v3" xsi:nil="true"/>
    <DocumentForm xmlns="1e050540-abf7-4cd0-9094-0488f67136b7">No</DocumentForm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B550D2F-39B5-449F-B51C-3C2A702A146D}"/>
</file>

<file path=customXml/itemProps2.xml><?xml version="1.0" encoding="utf-8"?>
<ds:datastoreItem xmlns:ds="http://schemas.openxmlformats.org/officeDocument/2006/customXml" ds:itemID="{984EED2D-C894-47C4-9CDD-55EC03B2713B}"/>
</file>

<file path=customXml/itemProps3.xml><?xml version="1.0" encoding="utf-8"?>
<ds:datastoreItem xmlns:ds="http://schemas.openxmlformats.org/officeDocument/2006/customXml" ds:itemID="{28431A9B-4B87-4F2F-AB9E-CAE6A6729B86}"/>
</file>

<file path=docProps/app.xml><?xml version="1.0" encoding="utf-8"?>
<Properties xmlns="http://schemas.openxmlformats.org/officeDocument/2006/extended-properties" xmlns:vt="http://schemas.openxmlformats.org/officeDocument/2006/docPropsVTypes">
  <Template>Open house presentation</Template>
  <TotalTime>381</TotalTime>
  <Words>739</Words>
  <Application>Microsoft Office PowerPoint</Application>
  <PresentationFormat>Widescreen</PresentationFormat>
  <Paragraphs>99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Courier New</vt:lpstr>
      <vt:lpstr>Kristen ITC</vt:lpstr>
      <vt:lpstr>Quire Sans</vt:lpstr>
      <vt:lpstr>Office Theme</vt:lpstr>
      <vt:lpstr>Stanley Consolidated School </vt:lpstr>
      <vt:lpstr>Welcome!</vt:lpstr>
      <vt:lpstr>General School Rules</vt:lpstr>
      <vt:lpstr>Student Concerns</vt:lpstr>
      <vt:lpstr>Breakfast Baskets, Food Carts and SCS Essentials Room</vt:lpstr>
      <vt:lpstr>Other Free Stuff</vt:lpstr>
      <vt:lpstr>New Work Space</vt:lpstr>
      <vt:lpstr>Blue Room</vt:lpstr>
      <vt:lpstr>During Class </vt:lpstr>
      <vt:lpstr>Back Stairwell by the Shop</vt:lpstr>
      <vt:lpstr>Hallways and Foosball </vt:lpstr>
      <vt:lpstr>Bathroom Use</vt:lpstr>
      <vt:lpstr>Options for Nutrition Break and Lunch</vt:lpstr>
      <vt:lpstr>Areas Off Limits to High School</vt:lpstr>
      <vt:lpstr>Support for SCS</vt:lpstr>
      <vt:lpstr>PowerPoint Presentation</vt:lpstr>
      <vt:lpstr>Thanks for listening and have a great day!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Elm Elementary School </dc:title>
  <dc:creator>Lanteigne, Melissa (ASD-W)</dc:creator>
  <cp:lastModifiedBy>Lanteigne, Melissa (ASD-W)</cp:lastModifiedBy>
  <cp:revision>2</cp:revision>
  <dcterms:created xsi:type="dcterms:W3CDTF">2022-03-31T15:37:07Z</dcterms:created>
  <dcterms:modified xsi:type="dcterms:W3CDTF">2022-04-08T17:17:21Z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0x010100F2A1E1E4D320C749A22EC3F91FD053D600A339FC6D52A2164EA920616FF7D36B34</vt:lpwstr>
  </property>
</Properties>
</file>